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4" r:id="rId2"/>
    <p:sldId id="268" r:id="rId3"/>
    <p:sldId id="276" r:id="rId4"/>
    <p:sldId id="274" r:id="rId5"/>
    <p:sldId id="269" r:id="rId6"/>
    <p:sldId id="270" r:id="rId7"/>
    <p:sldId id="271" r:id="rId8"/>
    <p:sldId id="272" r:id="rId9"/>
    <p:sldId id="273" r:id="rId10"/>
    <p:sldId id="27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Tw Cen MT" panose="020B0602020104020603" pitchFamily="34" charset="77"/>
      <p:regular r:id="rId19"/>
      <p:bold r:id="rId20"/>
      <p:italic r:id="rId21"/>
      <p:boldItalic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FF5969"/>
    <a:srgbClr val="639E98"/>
    <a:srgbClr val="4088FD"/>
    <a:srgbClr val="5D7373"/>
    <a:srgbClr val="242525"/>
    <a:srgbClr val="7188D8"/>
    <a:srgbClr val="FFC730"/>
    <a:srgbClr val="F0BD34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0" autoAdjust="0"/>
    <p:restoredTop sz="84180" autoAdjust="0"/>
  </p:normalViewPr>
  <p:slideViewPr>
    <p:cSldViewPr snapToGrid="0">
      <p:cViewPr varScale="1">
        <p:scale>
          <a:sx n="83" d="100"/>
          <a:sy n="83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1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8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08.08.21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20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jpg"/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3.wdp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Agosto-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Diciembre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2021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212B2FED-A294-4676-8A1A-024CAB90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841" y="580521"/>
            <a:ext cx="5144218" cy="1486107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3834DFCC-00DE-41FD-9BC5-3F8022E1C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4" y="580521"/>
            <a:ext cx="5190565" cy="5190565"/>
          </a:xfrm>
          <a:prstGeom prst="rect">
            <a:avLst/>
          </a:prstGeom>
        </p:spPr>
      </p:pic>
      <p:pic>
        <p:nvPicPr>
          <p:cNvPr id="11" name="Picture 10" descr="A picture containing game&#10;&#10;Description automatically generated">
            <a:extLst>
              <a:ext uri="{FF2B5EF4-FFF2-40B4-BE49-F238E27FC236}">
                <a16:creationId xmlns:a16="http://schemas.microsoft.com/office/drawing/2014/main" id="{5B1323D2-6C35-43AD-BA1D-742F17396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01" b="96429" l="4643" r="95714">
                        <a14:foregroundMark x1="9643" y1="51863" x2="5952" y2="59783"/>
                        <a14:foregroundMark x1="5952" y1="59783" x2="6905" y2="67857"/>
                        <a14:foregroundMark x1="6905" y1="67857" x2="13690" y2="82919"/>
                        <a14:foregroundMark x1="13690" y1="82919" x2="18571" y2="88043"/>
                        <a14:foregroundMark x1="18571" y1="88043" x2="19405" y2="79503"/>
                        <a14:foregroundMark x1="19405" y1="79503" x2="12262" y2="77795"/>
                        <a14:foregroundMark x1="12262" y1="77795" x2="9167" y2="70031"/>
                        <a14:foregroundMark x1="9167" y1="70031" x2="9762" y2="61801"/>
                        <a14:foregroundMark x1="6190" y1="62733" x2="4643" y2="70963"/>
                        <a14:foregroundMark x1="4643" y1="70963" x2="4762" y2="69876"/>
                        <a14:foregroundMark x1="27381" y1="11491" x2="33571" y2="8385"/>
                        <a14:foregroundMark x1="33571" y1="8385" x2="27619" y2="9938"/>
                        <a14:foregroundMark x1="27619" y1="9938" x2="33095" y2="8385"/>
                        <a14:foregroundMark x1="69881" y1="9627" x2="71071" y2="11801"/>
                        <a14:foregroundMark x1="92381" y1="68012" x2="93929" y2="75776"/>
                        <a14:foregroundMark x1="93929" y1="75776" x2="93214" y2="56056"/>
                        <a14:foregroundMark x1="93214" y1="56056" x2="92024" y2="75466"/>
                        <a14:foregroundMark x1="92024" y1="75466" x2="87262" y2="81832"/>
                        <a14:foregroundMark x1="87262" y1="81832" x2="79524" y2="86646"/>
                        <a14:foregroundMark x1="79524" y1="86646" x2="85833" y2="83851"/>
                        <a14:foregroundMark x1="85833" y1="83851" x2="78690" y2="86957"/>
                        <a14:foregroundMark x1="78690" y1="86957" x2="75595" y2="90217"/>
                        <a14:foregroundMark x1="20000" y1="89441" x2="26667" y2="92081"/>
                        <a14:foregroundMark x1="26667" y1="92081" x2="19643" y2="90994"/>
                        <a14:foregroundMark x1="19643" y1="90994" x2="23194" y2="92965"/>
                        <a14:foregroundMark x1="25538" y1="94099" x2="25714" y2="94099"/>
                        <a14:foregroundMark x1="80833" y1="91615" x2="74881" y2="93789"/>
                        <a14:foregroundMark x1="74881" y1="93789" x2="74048" y2="94876"/>
                        <a14:foregroundMark x1="94405" y1="75311" x2="94167" y2="57143"/>
                        <a14:foregroundMark x1="94167" y1="57143" x2="95952" y2="72516"/>
                        <a14:foregroundMark x1="68571" y1="10248" x2="63214" y2="5901"/>
                        <a14:foregroundMark x1="63214" y1="5901" x2="67143" y2="6988"/>
                        <a14:foregroundMark x1="26149" y1="95270" x2="26310" y2="95186"/>
                        <a14:foregroundMark x1="24791" y1="95979" x2="25149" y2="95792"/>
                        <a14:backgroundMark x1="24048" y1="96118" x2="23690" y2="96584"/>
                        <a14:backgroundMark x1="24762" y1="96584" x2="24286" y2="96118"/>
                        <a14:backgroundMark x1="25000" y1="96584" x2="24048" y2="95652"/>
                        <a14:backgroundMark x1="25357" y1="96584" x2="25714" y2="95497"/>
                        <a14:backgroundMark x1="26429" y1="95807" x2="25238" y2="95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45" y="2820548"/>
            <a:ext cx="3848528" cy="29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7"/>
            <a:ext cx="2644774" cy="1724651"/>
            <a:chOff x="4868802" y="4379315"/>
            <a:chExt cx="2644774" cy="11254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78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  <a:p>
              <a:pPr algn="ctr"/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b="1" dirty="0" err="1">
                  <a:solidFill>
                    <a:srgbClr val="FF5969"/>
                  </a:solidFill>
                  <a:latin typeface="Tw Cen MT" panose="020B0602020104020603" pitchFamily="34" charset="0"/>
                </a:rPr>
                <a:t>Informática</a:t>
              </a:r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 I</a:t>
              </a:r>
            </a:p>
          </p:txBody>
        </p:sp>
      </p:grp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199" y="5360747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4" name="Graphic 13" descr="Tennis">
            <a:extLst>
              <a:ext uri="{FF2B5EF4-FFF2-40B4-BE49-F238E27FC236}">
                <a16:creationId xmlns:a16="http://schemas.microsoft.com/office/drawing/2014/main" id="{B7315984-E66E-4E30-A917-15A7BA3A0B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0543" y="44116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844F633F-EF45-494D-B533-B380678B451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b="34064"/>
          <a:stretch/>
        </p:blipFill>
        <p:spPr>
          <a:xfrm>
            <a:off x="3536219" y="348403"/>
            <a:ext cx="2437857" cy="314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A picture containing grass, dog, outdoor, mammal&#10;&#10;Description automatically generated">
            <a:extLst>
              <a:ext uri="{FF2B5EF4-FFF2-40B4-BE49-F238E27FC236}">
                <a16:creationId xmlns:a16="http://schemas.microsoft.com/office/drawing/2014/main" id="{DE8128C4-4C86-499B-ACDA-F76EF09208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5" b="20644"/>
          <a:stretch/>
        </p:blipFill>
        <p:spPr>
          <a:xfrm>
            <a:off x="3218217" y="307427"/>
            <a:ext cx="3852279" cy="3490258"/>
          </a:xfrm>
          <a:prstGeom prst="rect">
            <a:avLst/>
          </a:prstGeom>
        </p:spPr>
      </p:pic>
      <p:pic>
        <p:nvPicPr>
          <p:cNvPr id="9" name="Picture 8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8B27DDA-E6A1-4783-A61E-9A83FAE392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21724" r="34487" b="19656"/>
          <a:stretch/>
        </p:blipFill>
        <p:spPr>
          <a:xfrm>
            <a:off x="7800139" y="827472"/>
            <a:ext cx="2798459" cy="4020207"/>
          </a:xfrm>
          <a:prstGeom prst="rect">
            <a:avLst/>
          </a:prstGeom>
        </p:spPr>
      </p:pic>
      <p:pic>
        <p:nvPicPr>
          <p:cNvPr id="13" name="Picture 12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A8141333-9CA5-4FAD-8A06-45D161CB07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39540" r="37862" b="13678"/>
          <a:stretch/>
        </p:blipFill>
        <p:spPr>
          <a:xfrm>
            <a:off x="5659960" y="3649281"/>
            <a:ext cx="2526785" cy="3208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709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45460" y="-26562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47E67C-DDBE-459D-815A-EB1C9CD1C641}"/>
              </a:ext>
            </a:extLst>
          </p:cNvPr>
          <p:cNvSpPr txBox="1"/>
          <p:nvPr/>
        </p:nvSpPr>
        <p:spPr>
          <a:xfrm>
            <a:off x="3267985" y="604299"/>
            <a:ext cx="5100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Clase HPRS</a:t>
            </a:r>
            <a:endParaRPr lang="en-US" sz="24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93B9D7-A7CB-45B2-B1C8-59CB1D74BC3C}"/>
              </a:ext>
            </a:extLst>
          </p:cNvPr>
          <p:cNvGrpSpPr/>
          <p:nvPr/>
        </p:nvGrpSpPr>
        <p:grpSpPr>
          <a:xfrm>
            <a:off x="3307839" y="1575008"/>
            <a:ext cx="8378792" cy="887767"/>
            <a:chOff x="3307839" y="2514671"/>
            <a:chExt cx="8378792" cy="8877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BD0ED-B64F-4A9B-8622-8D88F7B0D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8750" l="2500" r="90000">
                          <a14:foregroundMark x1="13750" y1="86250" x2="2500" y2="98750"/>
                          <a14:foregroundMark x1="87500" y1="10000" x2="86250" y2="1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07839" y="2516729"/>
              <a:ext cx="885709" cy="88570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5E105D-25F5-42C2-8F34-CD2DEB32ECE1}"/>
                </a:ext>
              </a:extLst>
            </p:cNvPr>
            <p:cNvSpPr txBox="1"/>
            <p:nvPr/>
          </p:nvSpPr>
          <p:spPr>
            <a:xfrm>
              <a:off x="4213409" y="2514671"/>
              <a:ext cx="7473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Presencial 50%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3622F-E706-405B-9741-D2DDA8EA5D3F}"/>
              </a:ext>
            </a:extLst>
          </p:cNvPr>
          <p:cNvGrpSpPr/>
          <p:nvPr/>
        </p:nvGrpSpPr>
        <p:grpSpPr>
          <a:xfrm>
            <a:off x="3307839" y="3952371"/>
            <a:ext cx="8444754" cy="885709"/>
            <a:chOff x="3307839" y="4905373"/>
            <a:chExt cx="8444754" cy="885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D6BB46-6526-4ABC-9397-6D230D07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500" b="98750" l="1250" r="91250">
                          <a14:foregroundMark x1="17500" y1="73750" x2="15466" y2="94091"/>
                          <a14:foregroundMark x1="1250" y1="96250" x2="7500" y2="62500"/>
                          <a14:foregroundMark x1="85000" y1="17500" x2="91250" y2="7500"/>
                          <a14:foregroundMark x1="48750" y1="32500" x2="38750" y2="42500"/>
                          <a14:backgroundMark x1="12500" y1="98750" x2="17500" y2="98750"/>
                          <a14:backgroundMark x1="1250" y1="97500" x2="1250" y2="9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07839" y="4905373"/>
              <a:ext cx="885709" cy="88570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2A8485-E8C1-45F3-AE6A-3D96C6AAE968}"/>
                </a:ext>
              </a:extLst>
            </p:cNvPr>
            <p:cNvSpPr txBox="1"/>
            <p:nvPr/>
          </p:nvSpPr>
          <p:spPr>
            <a:xfrm>
              <a:off x="4279371" y="5070926"/>
              <a:ext cx="7473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Remoto 50%</a:t>
              </a:r>
            </a:p>
          </p:txBody>
        </p:sp>
      </p:grpSp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95F738C2-FBCD-407E-A0EF-ECFE36EE91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30" y="744269"/>
            <a:ext cx="2684730" cy="26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8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083100" y="1518554"/>
            <a:ext cx="2286000" cy="1866900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185204" y="1518554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1562100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2495550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185203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099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039278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282147" y="2888268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115861" y="303927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256466"/>
            <a:ext cx="1321781" cy="1321781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9448" y="69842"/>
            <a:ext cx="1371600" cy="13716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2460" r="-2460"/>
          <a:stretch/>
        </p:blipFill>
        <p:spPr>
          <a:xfrm>
            <a:off x="5630396" y="134398"/>
            <a:ext cx="1391111" cy="13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66693"/>
              </p:ext>
            </p:extLst>
          </p:nvPr>
        </p:nvGraphicFramePr>
        <p:xfrm>
          <a:off x="2334982" y="245715"/>
          <a:ext cx="7071702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Avance de Proyecto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8183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685"/>
              </p:ext>
            </p:extLst>
          </p:nvPr>
        </p:nvGraphicFramePr>
        <p:xfrm>
          <a:off x="2334982" y="3551856"/>
          <a:ext cx="699829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14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49914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2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1er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25%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2ndo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35%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12%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28%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0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554355" y="2693695"/>
            <a:ext cx="1556562" cy="153471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Intro</a:t>
              </a:r>
              <a:r>
                <a:rPr lang="es-MX" sz="2000" dirty="0">
                  <a:latin typeface="Tw Cen MT" panose="020B0602020104020603" pitchFamily="34" charset="0"/>
                </a:rPr>
                <a:t> al software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4448469" y="112097"/>
            <a:ext cx="1934973" cy="2096469"/>
            <a:chOff x="4236816" y="649289"/>
            <a:chExt cx="1934973" cy="209646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latin typeface="Tw Cen MT" panose="020B0602020104020603" pitchFamily="34" charset="0"/>
                </a:rPr>
                <a:t>Algoritmos y diagramas de flujo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74496" y="4420481"/>
            <a:ext cx="2286000" cy="2286000"/>
            <a:chOff x="7048735" y="649289"/>
            <a:chExt cx="1902343" cy="20964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22278" y="916958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Tw Cen MT" panose="020B0602020104020603" pitchFamily="34" charset="0"/>
                </a:rPr>
                <a:t>Arreglos</a:t>
              </a:r>
              <a:r>
                <a:rPr lang="en-US" sz="2400" dirty="0"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latin typeface="Tw Cen MT" panose="020B0602020104020603" pitchFamily="34" charset="0"/>
                </a:rPr>
                <a:t>métodos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509896" y="114915"/>
            <a:ext cx="2240280" cy="2446391"/>
            <a:chOff x="1445415" y="710845"/>
            <a:chExt cx="2240280" cy="244639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Componentes</a:t>
              </a:r>
              <a:r>
                <a:rPr lang="en-US" sz="2000" dirty="0">
                  <a:latin typeface="Tw Cen MT" panose="020B0602020104020603" pitchFamily="34" charset="0"/>
                </a:rPr>
                <a:t> de una </a:t>
              </a:r>
              <a:r>
                <a:rPr lang="en-US" sz="2000" dirty="0" err="1">
                  <a:latin typeface="Tw Cen MT" panose="020B0602020104020603" pitchFamily="34" charset="0"/>
                </a:rPr>
                <a:t>Computadora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485387" y="2132360"/>
            <a:ext cx="2286000" cy="2387444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latin typeface="Tw Cen MT" panose="020B0602020104020603" pitchFamily="34" charset="0"/>
                </a:rPr>
                <a:t>Representación de información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2041377" y="4621248"/>
            <a:ext cx="2162077" cy="2011680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Operadores </a:t>
              </a:r>
              <a:r>
                <a:rPr lang="es-MX" sz="2000" dirty="0" err="1">
                  <a:latin typeface="Tw Cen MT" panose="020B0602020104020603" pitchFamily="34" charset="0"/>
                </a:rPr>
                <a:t>boleanos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5205141" y="4539767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900" dirty="0">
                  <a:latin typeface="Tw Cen MT" panose="020B0602020104020603" pitchFamily="34" charset="0"/>
                </a:rPr>
                <a:t>Introducción a Java</a:t>
              </a:r>
              <a:endParaRPr lang="en-US" sz="19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685516" y="1567999"/>
            <a:ext cx="2468880" cy="2595574"/>
            <a:chOff x="4246653" y="790264"/>
            <a:chExt cx="2468880" cy="25955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Operadores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condiciones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ciclos</a:t>
              </a:r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3526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1491362" y="4440267"/>
            <a:ext cx="3577368" cy="796806"/>
            <a:chOff x="764723" y="4698436"/>
            <a:chExt cx="3393281" cy="79680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24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Noviembre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día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41C946-F1AE-46B2-87CC-2818FB576A3E}"/>
              </a:ext>
            </a:extLst>
          </p:cNvPr>
          <p:cNvGrpSpPr/>
          <p:nvPr/>
        </p:nvGrpSpPr>
        <p:grpSpPr>
          <a:xfrm>
            <a:off x="1486038" y="1648775"/>
            <a:ext cx="3170095" cy="662056"/>
            <a:chOff x="1486038" y="1566411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256958" y="1680197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15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Noviembre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1486038" y="1566411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 descr="Fireworks">
              <a:extLst>
                <a:ext uri="{FF2B5EF4-FFF2-40B4-BE49-F238E27FC236}">
                  <a16:creationId xmlns:a16="http://schemas.microsoft.com/office/drawing/2014/main" id="{A3A47933-74C0-44D3-BCE8-F7FC8A2A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2541" y="1616327"/>
              <a:ext cx="550369" cy="55036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CD39A5-0813-4EB9-B4FC-EA74CC754048}"/>
              </a:ext>
            </a:extLst>
          </p:cNvPr>
          <p:cNvGrpSpPr/>
          <p:nvPr/>
        </p:nvGrpSpPr>
        <p:grpSpPr>
          <a:xfrm>
            <a:off x="1483599" y="731635"/>
            <a:ext cx="3698784" cy="662056"/>
            <a:chOff x="1483599" y="731635"/>
            <a:chExt cx="369878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15542" y="872069"/>
              <a:ext cx="2966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Jueves 16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Septiembre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7D96E21-AF16-4017-877B-3BD3E8B7AAAD}"/>
                </a:ext>
              </a:extLst>
            </p:cNvPr>
            <p:cNvSpPr/>
            <p:nvPr/>
          </p:nvSpPr>
          <p:spPr>
            <a:xfrm>
              <a:off x="1483599" y="73163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Graphic 89" descr="Fireworks">
              <a:extLst>
                <a:ext uri="{FF2B5EF4-FFF2-40B4-BE49-F238E27FC236}">
                  <a16:creationId xmlns:a16="http://schemas.microsoft.com/office/drawing/2014/main" id="{FD6BC9F0-A150-4931-94E5-0C950FDB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0102" y="781551"/>
              <a:ext cx="550369" cy="55036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9C9ED9-0522-420A-9C09-A9DD891EC53A}"/>
              </a:ext>
            </a:extLst>
          </p:cNvPr>
          <p:cNvGrpSpPr/>
          <p:nvPr/>
        </p:nvGrpSpPr>
        <p:grpSpPr>
          <a:xfrm>
            <a:off x="1491362" y="5415682"/>
            <a:ext cx="3577368" cy="796806"/>
            <a:chOff x="764723" y="4698436"/>
            <a:chExt cx="3393281" cy="7968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EA6A80-22FE-4448-8EDE-6FC03FACF6A9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F19A48-D563-46FB-912B-B5CB56FD8A2E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Martes 7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diciembre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día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0BEBA29-B2E2-41BE-B198-315E03DA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91362" y="2489439"/>
            <a:ext cx="3577368" cy="796806"/>
            <a:chOff x="764723" y="4698436"/>
            <a:chExt cx="3393281" cy="7968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1er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15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Septiembre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38868AB-BFDF-764C-818D-41DA17D04368}"/>
              </a:ext>
            </a:extLst>
          </p:cNvPr>
          <p:cNvGrpSpPr/>
          <p:nvPr/>
        </p:nvGrpSpPr>
        <p:grpSpPr>
          <a:xfrm>
            <a:off x="1491362" y="3464853"/>
            <a:ext cx="3577368" cy="796806"/>
            <a:chOff x="764723" y="4698436"/>
            <a:chExt cx="3393281" cy="79680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72BC59-E2F8-B043-B92C-EE8BF9656CAC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5E95D72-1439-FA4E-9BC9-460AEB564EF5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2ndo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27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Octubre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E54A520-82F1-9D4D-B27E-59DE4F74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06B4E3-2ED1-44B5-BC7E-5BB0BEB325AF}"/>
              </a:ext>
            </a:extLst>
          </p:cNvPr>
          <p:cNvGrpSpPr/>
          <p:nvPr/>
        </p:nvGrpSpPr>
        <p:grpSpPr>
          <a:xfrm>
            <a:off x="2732882" y="3256840"/>
            <a:ext cx="2336800" cy="2512268"/>
            <a:chOff x="313715" y="1912773"/>
            <a:chExt cx="2336800" cy="25122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Envelope">
              <a:extLst>
                <a:ext uri="{FF2B5EF4-FFF2-40B4-BE49-F238E27FC236}">
                  <a16:creationId xmlns:a16="http://schemas.microsoft.com/office/drawing/2014/main" id="{FB1259B1-20F9-4460-AD71-D159F99E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7B8658-C532-4D41-B1CE-53CE5C68D7D8}"/>
              </a:ext>
            </a:extLst>
          </p:cNvPr>
          <p:cNvGrpSpPr/>
          <p:nvPr/>
        </p:nvGrpSpPr>
        <p:grpSpPr>
          <a:xfrm>
            <a:off x="5408416" y="3236905"/>
            <a:ext cx="2964180" cy="2553103"/>
            <a:chOff x="2941320" y="1875469"/>
            <a:chExt cx="2964180" cy="25531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sz="2400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D354C26-FBB5-4FC7-8F90-38169878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4D1B4-503D-4AB1-AB4A-A5A1526487AF}"/>
              </a:ext>
            </a:extLst>
          </p:cNvPr>
          <p:cNvGrpSpPr/>
          <p:nvPr/>
        </p:nvGrpSpPr>
        <p:grpSpPr>
          <a:xfrm>
            <a:off x="274204" y="3235941"/>
            <a:ext cx="2336800" cy="2928064"/>
            <a:chOff x="5820657" y="1870166"/>
            <a:chExt cx="2336800" cy="29280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99269-0EAE-4B86-8680-2EBFBBC1E20F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sz="2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sz="2400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sz="24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CE8035-C83D-4A65-995A-127E48DFEE06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Classroom">
              <a:extLst>
                <a:ext uri="{FF2B5EF4-FFF2-40B4-BE49-F238E27FC236}">
                  <a16:creationId xmlns:a16="http://schemas.microsoft.com/office/drawing/2014/main" id="{58251F3B-A209-4642-A8C7-A3380747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244CF2-6962-43F4-B80E-37CC8FEC5184}"/>
              </a:ext>
            </a:extLst>
          </p:cNvPr>
          <p:cNvGrpSpPr/>
          <p:nvPr/>
        </p:nvGrpSpPr>
        <p:grpSpPr>
          <a:xfrm>
            <a:off x="152255" y="748978"/>
            <a:ext cx="2940613" cy="1683976"/>
            <a:chOff x="1697722" y="670878"/>
            <a:chExt cx="2940613" cy="1683976"/>
          </a:xfrm>
        </p:grpSpPr>
        <p:pic>
          <p:nvPicPr>
            <p:cNvPr id="5" name="Picture 4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56F6F21C-80F9-484F-81C9-8E9C7512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901" b="96429" l="4643" r="95714">
                          <a14:foregroundMark x1="9643" y1="51863" x2="5952" y2="59783"/>
                          <a14:foregroundMark x1="5952" y1="59783" x2="6905" y2="67857"/>
                          <a14:foregroundMark x1="6905" y1="67857" x2="13690" y2="82919"/>
                          <a14:foregroundMark x1="13690" y1="82919" x2="18571" y2="88043"/>
                          <a14:foregroundMark x1="18571" y1="88043" x2="19405" y2="79503"/>
                          <a14:foregroundMark x1="19405" y1="79503" x2="12262" y2="77795"/>
                          <a14:foregroundMark x1="12262" y1="77795" x2="9167" y2="70031"/>
                          <a14:foregroundMark x1="9167" y1="70031" x2="9762" y2="61801"/>
                          <a14:foregroundMark x1="6190" y1="62733" x2="4643" y2="70963"/>
                          <a14:foregroundMark x1="4643" y1="70963" x2="4762" y2="69876"/>
                          <a14:foregroundMark x1="27381" y1="11491" x2="33571" y2="8385"/>
                          <a14:foregroundMark x1="33571" y1="8385" x2="27619" y2="9938"/>
                          <a14:foregroundMark x1="27619" y1="9938" x2="33095" y2="8385"/>
                          <a14:foregroundMark x1="69881" y1="9627" x2="71071" y2="11801"/>
                          <a14:foregroundMark x1="92381" y1="68012" x2="93929" y2="75776"/>
                          <a14:foregroundMark x1="93929" y1="75776" x2="93214" y2="56056"/>
                          <a14:foregroundMark x1="93214" y1="56056" x2="92024" y2="75466"/>
                          <a14:foregroundMark x1="92024" y1="75466" x2="87262" y2="81832"/>
                          <a14:foregroundMark x1="87262" y1="81832" x2="79524" y2="86646"/>
                          <a14:foregroundMark x1="79524" y1="86646" x2="85833" y2="83851"/>
                          <a14:foregroundMark x1="85833" y1="83851" x2="78690" y2="86957"/>
                          <a14:foregroundMark x1="78690" y1="86957" x2="75595" y2="90217"/>
                          <a14:foregroundMark x1="20000" y1="89441" x2="26667" y2="92081"/>
                          <a14:foregroundMark x1="26667" y1="92081" x2="19643" y2="90994"/>
                          <a14:foregroundMark x1="19643" y1="90994" x2="23194" y2="92965"/>
                          <a14:foregroundMark x1="25538" y1="94099" x2="25714" y2="94099"/>
                          <a14:foregroundMark x1="80833" y1="91615" x2="74881" y2="93789"/>
                          <a14:foregroundMark x1="74881" y1="93789" x2="74048" y2="94876"/>
                          <a14:foregroundMark x1="94405" y1="75311" x2="94167" y2="57143"/>
                          <a14:foregroundMark x1="94167" y1="57143" x2="95952" y2="72516"/>
                          <a14:foregroundMark x1="68571" y1="10248" x2="63214" y2="5901"/>
                          <a14:foregroundMark x1="63214" y1="5901" x2="67143" y2="6988"/>
                          <a14:foregroundMark x1="26149" y1="95270" x2="26310" y2="95186"/>
                          <a14:foregroundMark x1="24791" y1="95979" x2="25149" y2="95792"/>
                          <a14:backgroundMark x1="24048" y1="96118" x2="23690" y2="96584"/>
                          <a14:backgroundMark x1="24762" y1="96584" x2="24286" y2="96118"/>
                          <a14:backgroundMark x1="25000" y1="96584" x2="24048" y2="95652"/>
                          <a14:backgroundMark x1="25357" y1="96584" x2="25714" y2="95497"/>
                          <a14:backgroundMark x1="26429" y1="95807" x2="25238" y2="959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619" y="670878"/>
              <a:ext cx="1533780" cy="117589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B730C2-DB3D-4D64-9B0F-F4B4AD8A72F2}"/>
                </a:ext>
              </a:extLst>
            </p:cNvPr>
            <p:cNvSpPr/>
            <p:nvPr/>
          </p:nvSpPr>
          <p:spPr>
            <a:xfrm>
              <a:off x="1697722" y="1985522"/>
              <a:ext cx="29406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188D8"/>
                  </a:solidFill>
                  <a:latin typeface="Tw Cen MT" panose="020B0602020104020603" pitchFamily="34" charset="0"/>
                </a:rPr>
                <a:t>https://discord.gg/QRy9DZje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8035E-3611-4B80-B093-8EF71033FDC9}"/>
              </a:ext>
            </a:extLst>
          </p:cNvPr>
          <p:cNvGrpSpPr/>
          <p:nvPr/>
        </p:nvGrpSpPr>
        <p:grpSpPr>
          <a:xfrm>
            <a:off x="3045149" y="748978"/>
            <a:ext cx="2313711" cy="1648352"/>
            <a:chOff x="4015909" y="870635"/>
            <a:chExt cx="2313711" cy="1648352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410DB51F-CB13-4333-BA1D-F4FB954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6FF006-9188-4D4A-8819-D14710DFC3FC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776422-88CC-4BEC-852B-9499571E9F0D}"/>
              </a:ext>
            </a:extLst>
          </p:cNvPr>
          <p:cNvGrpSpPr/>
          <p:nvPr/>
        </p:nvGrpSpPr>
        <p:grpSpPr>
          <a:xfrm>
            <a:off x="5772938" y="677262"/>
            <a:ext cx="1850186" cy="1839469"/>
            <a:chOff x="5810466" y="665478"/>
            <a:chExt cx="1850186" cy="1839469"/>
          </a:xfrm>
        </p:grpSpPr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D2C2155D-B989-4097-96FD-A2220719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0AF6A0-1A4F-48F6-AAAD-7FAE002F71D8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3E8E8B-73EE-4937-9674-46FC2EE9E6EC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328</Words>
  <Application>Microsoft Macintosh PowerPoint</Application>
  <PresentationFormat>Widescreen</PresentationFormat>
  <Paragraphs>137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108</cp:revision>
  <dcterms:created xsi:type="dcterms:W3CDTF">2017-01-05T13:17:27Z</dcterms:created>
  <dcterms:modified xsi:type="dcterms:W3CDTF">2021-08-09T01:00:48Z</dcterms:modified>
</cp:coreProperties>
</file>